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57" r:id="rId5"/>
    <p:sldId id="258" r:id="rId6"/>
    <p:sldId id="259" r:id="rId7"/>
    <p:sldId id="261" r:id="rId8"/>
    <p:sldId id="262" r:id="rId9"/>
    <p:sldId id="266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19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98808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World Clock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39797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Simple and Effective Global Time Solution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4806195"/>
            <a:ext cx="1742733" cy="4460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Presented By: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48577-139E-392B-6367-568F3C9B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311" y="169973"/>
            <a:ext cx="2283777" cy="2380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42D3F0-FB49-EC99-E08E-9D841706DA4A}"/>
              </a:ext>
            </a:extLst>
          </p:cNvPr>
          <p:cNvSpPr txBox="1"/>
          <p:nvPr/>
        </p:nvSpPr>
        <p:spPr>
          <a:xfrm>
            <a:off x="833199" y="5252224"/>
            <a:ext cx="32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Soumya Ranjan Patel</a:t>
            </a:r>
          </a:p>
          <a:p>
            <a:r>
              <a:rPr lang="en-US" b="1" dirty="0"/>
              <a:t>Regd No.: 2221298016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AFCF6-D846-B32F-4F04-03F69DE34D7B}"/>
              </a:ext>
            </a:extLst>
          </p:cNvPr>
          <p:cNvSpPr txBox="1"/>
          <p:nvPr/>
        </p:nvSpPr>
        <p:spPr>
          <a:xfrm>
            <a:off x="4059044" y="5252224"/>
            <a:ext cx="32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Soumya Ranjan Behera</a:t>
            </a:r>
          </a:p>
          <a:p>
            <a:r>
              <a:rPr lang="en-US" b="1" dirty="0"/>
              <a:t>Regd No.: 2221298015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C7480-36EE-A622-3381-64BCAAB2F9AE}"/>
              </a:ext>
            </a:extLst>
          </p:cNvPr>
          <p:cNvSpPr txBox="1"/>
          <p:nvPr/>
        </p:nvSpPr>
        <p:spPr>
          <a:xfrm>
            <a:off x="833198" y="6456556"/>
            <a:ext cx="6800501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0" b="1" dirty="0">
                <a:solidFill>
                  <a:schemeClr val="bg2">
                    <a:lumMod val="25000"/>
                  </a:schemeClr>
                </a:solidFill>
                <a:latin typeface="Overpass"/>
              </a:rPr>
              <a:t>Under the supervision of: </a:t>
            </a:r>
            <a:r>
              <a:rPr lang="en-US" sz="2190" b="1" dirty="0" err="1">
                <a:solidFill>
                  <a:schemeClr val="bg2">
                    <a:lumMod val="25000"/>
                  </a:schemeClr>
                </a:solidFill>
                <a:latin typeface="Overpass"/>
              </a:rPr>
              <a:t>Subhashree</a:t>
            </a:r>
            <a:r>
              <a:rPr lang="en-US" sz="2190" b="1" dirty="0">
                <a:solidFill>
                  <a:schemeClr val="bg2">
                    <a:lumMod val="25000"/>
                  </a:schemeClr>
                </a:solidFill>
                <a:latin typeface="Overpass"/>
              </a:rPr>
              <a:t> Shukla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02998" y="3767613"/>
            <a:ext cx="28244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1A115CF-09BB-2CAF-855D-753B9D2DB91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BF146-486A-6810-436A-D9C46FEB04F3}"/>
              </a:ext>
            </a:extLst>
          </p:cNvPr>
          <p:cNvSpPr txBox="1"/>
          <p:nvPr/>
        </p:nvSpPr>
        <p:spPr>
          <a:xfrm>
            <a:off x="3233854" y="1014761"/>
            <a:ext cx="296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oper Black" panose="0208090404030B020404" pitchFamily="18" charset="0"/>
              </a:rPr>
              <a:t>CONTENT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2CDF4-2055-30FE-EE19-7BF4E51FC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88372"/>
              </p:ext>
            </p:extLst>
          </p:nvPr>
        </p:nvGraphicFramePr>
        <p:xfrm>
          <a:off x="1527717" y="2054425"/>
          <a:ext cx="4761571" cy="4101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571">
                  <a:extLst>
                    <a:ext uri="{9D8B030D-6E8A-4147-A177-3AD203B41FA5}">
                      <a16:colId xmlns:a16="http://schemas.microsoft.com/office/drawing/2014/main" val="243274880"/>
                    </a:ext>
                  </a:extLst>
                </a:gridCol>
              </a:tblGrid>
              <a:tr h="5858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1. INTRODUCTION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0394995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2. FEATURES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0558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3. HOW IT WORKS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768116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4.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603873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5. USE CASES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952248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6. FUTURE DEVELOPMENTS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365041"/>
                  </a:ext>
                </a:extLst>
              </a:tr>
              <a:tr h="585864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Overpass"/>
                        </a:rPr>
                        <a:t>7. 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69671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F265FB6-3C45-A1E4-A404-5AE56112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6" b="95143" l="3905" r="95714">
                        <a14:foregroundMark x1="29524" y1="10571" x2="29524" y2="10571"/>
                        <a14:foregroundMark x1="30190" y1="11429" x2="30190" y2="11429"/>
                        <a14:foregroundMark x1="31524" y1="8381" x2="31524" y2="8381"/>
                        <a14:foregroundMark x1="31524" y1="8381" x2="31524" y2="8381"/>
                        <a14:foregroundMark x1="17619" y1="16476" x2="17619" y2="16476"/>
                        <a14:foregroundMark x1="16952" y1="16762" x2="23714" y2="12190"/>
                        <a14:foregroundMark x1="23714" y1="12190" x2="21905" y2="19905"/>
                        <a14:foregroundMark x1="36571" y1="12667" x2="46000" y2="6857"/>
                        <a14:foregroundMark x1="46000" y1="6857" x2="60667" y2="5429"/>
                        <a14:foregroundMark x1="60667" y1="5429" x2="77048" y2="12095"/>
                        <a14:foregroundMark x1="77048" y1="12095" x2="85238" y2="19524"/>
                        <a14:foregroundMark x1="85238" y1="19524" x2="91143" y2="31143"/>
                        <a14:foregroundMark x1="38286" y1="6000" x2="48762" y2="4286"/>
                        <a14:foregroundMark x1="48762" y1="4286" x2="49333" y2="4286"/>
                        <a14:foregroundMark x1="8000" y1="36381" x2="6571" y2="50190"/>
                        <a14:foregroundMark x1="6571" y1="50190" x2="16571" y2="78000"/>
                        <a14:foregroundMark x1="16571" y1="78000" x2="28286" y2="85714"/>
                        <a14:foregroundMark x1="3905" y1="50476" x2="3905" y2="50476"/>
                        <a14:foregroundMark x1="49810" y1="92952" x2="49810" y2="92952"/>
                        <a14:foregroundMark x1="50000" y1="95143" x2="50000" y2="95143"/>
                        <a14:foregroundMark x1="93524" y1="40286" x2="93524" y2="40286"/>
                        <a14:foregroundMark x1="95714" y1="50476" x2="95714" y2="504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0226" y="1542834"/>
            <a:ext cx="4612639" cy="46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7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592F483-3E0B-BE2A-29DC-45149AFDDC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7DBD2-A8CF-4EB1-28A3-9639DC2A51D7}"/>
              </a:ext>
            </a:extLst>
          </p:cNvPr>
          <p:cNvSpPr txBox="1"/>
          <p:nvPr/>
        </p:nvSpPr>
        <p:spPr>
          <a:xfrm>
            <a:off x="1193180" y="1371600"/>
            <a:ext cx="5609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913C4-7152-54F1-32AF-05215BE8A5B4}"/>
              </a:ext>
            </a:extLst>
          </p:cNvPr>
          <p:cNvSpPr txBox="1"/>
          <p:nvPr/>
        </p:nvSpPr>
        <p:spPr>
          <a:xfrm>
            <a:off x="1193180" y="2529750"/>
            <a:ext cx="69249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Welcome, everyone! </a:t>
            </a:r>
          </a:p>
          <a:p>
            <a:endParaRPr lang="en-US" sz="3200" b="0" i="0" dirty="0">
              <a:solidFill>
                <a:schemeClr val="accent2">
                  <a:lumMod val="50000"/>
                </a:schemeClr>
              </a:solidFill>
              <a:effectLst/>
              <a:latin typeface="Söhne"/>
            </a:endParaRPr>
          </a:p>
          <a:p>
            <a:r>
              <a:rPr 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Today, we're delving into the realm of global time management with the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“</a:t>
            </a:r>
            <a:r>
              <a:rPr lang="en-US" sz="3200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World Clock</a:t>
            </a:r>
            <a:r>
              <a:rPr 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”. Let's explore how this simple tool can enhance our understanding of time zones and streamline coordination in our interconnected world.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2F5D9-75B0-F0D0-084C-8306DF94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11151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067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2897" y="3949660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8430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811911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Easy-to-navigate design for seamless interaction.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76198" y="3949660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984308"/>
            <a:ext cx="2647950" cy="499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Updates 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352342" y="4811911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Automatic and instant time zone updates.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65575" y="3949660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984308"/>
            <a:ext cx="329192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 to Global Time Zones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944576" y="4811911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time from all over the world in one place.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-11151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5331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How It Works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555747" y="38107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r>
              <a:rPr lang="en-US" sz="3200" b="1" dirty="0"/>
              <a:t>?</a:t>
            </a:r>
            <a:endParaRPr lang="en-US" sz="4400" b="1" dirty="0"/>
          </a:p>
        </p:txBody>
      </p:sp>
      <p:sp>
        <p:nvSpPr>
          <p:cNvPr id="7" name="Text 4"/>
          <p:cNvSpPr/>
          <p:nvPr/>
        </p:nvSpPr>
        <p:spPr>
          <a:xfrm>
            <a:off x="4675703" y="3776067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175646" y="3776067"/>
            <a:ext cx="6473565" cy="499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Synchronization with World Time Servers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175646" y="4408046"/>
            <a:ext cx="6116726" cy="2152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"Our system establishes a global connection to precise time references through the assistance of &lt;cdn.jsdeliver.net&gt;. This content delivery network not only facilitates seamless connectivity but also ensures the provision of accurate time, enhancing the reliability and precision of our timekeeping across the globe."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401056" y="3776067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977199" y="4985504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31702"/>
            <a:ext cx="63285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User-Friendly Design</a:t>
            </a:r>
            <a:endParaRPr lang="en-US" sz="4374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 rotWithShape="1">
          <a:blip r:embed="rId3"/>
          <a:srcRect l="61149" t="14501" r="2630" b="48042"/>
          <a:stretch/>
        </p:blipFill>
        <p:spPr>
          <a:xfrm>
            <a:off x="2037993" y="2423041"/>
            <a:ext cx="5110639" cy="30996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806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Intuitive UI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28697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user-friendly interface for easy time zone management.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7041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806678"/>
            <a:ext cx="29096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287095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Updates displayed in real-time for accurate scheduling.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6274"/>
            <a:ext cx="61069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Practical Use Cases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607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Coordinate Global Meetings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037993" y="4742617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Easily schedule meetings across different time zones.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607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 International Collaborations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43932" y="4742617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Efficiently plan projects with teams in diverse locations.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6073"/>
            <a:ext cx="3156347" cy="489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Simplify Travel Planning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742617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Organize travel while accounting for time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8614"/>
            <a:ext cx="65846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Developments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98413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037993" y="444257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Feedback and Improvements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527018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Continuous improvements driven by user input.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67137" y="3498413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667137" y="444257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Additional Time Zones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667137" y="5270182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 with more time zones based on demand.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6400" y="3498413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555599" y="44425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Exciting Updates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296400" y="492299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Anticipate new and exciting features in upcoming releases.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A3D4CD5F-1847-A48A-7AB0-BCE497420BB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574F9-6BCB-EA25-920C-3D82A9DD7A2C}"/>
              </a:ext>
            </a:extLst>
          </p:cNvPr>
          <p:cNvSpPr txBox="1"/>
          <p:nvPr/>
        </p:nvSpPr>
        <p:spPr>
          <a:xfrm>
            <a:off x="1081668" y="1360448"/>
            <a:ext cx="436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3BE91-EF65-7244-DE9B-ADF40A989C09}"/>
              </a:ext>
            </a:extLst>
          </p:cNvPr>
          <p:cNvSpPr txBox="1"/>
          <p:nvPr/>
        </p:nvSpPr>
        <p:spPr>
          <a:xfrm>
            <a:off x="1168400" y="236728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verpass"/>
              </a:rPr>
              <a:t>In conclusion, the world clock is more than just a timekeeping tool; it's a bridge that connects us globally. It helps us coordinate across different time zones and appreciate the diverse ways people perceive time. Time is universal, so is World Clock.</a:t>
            </a:r>
          </a:p>
        </p:txBody>
      </p:sp>
    </p:spTree>
    <p:extLst>
      <p:ext uri="{BB962C8B-B14F-4D97-AF65-F5344CB8AC3E}">
        <p14:creationId xmlns:p14="http://schemas.microsoft.com/office/powerpoint/2010/main" val="136073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359</Words>
  <Application>Microsoft Office PowerPoint</Application>
  <PresentationFormat>Custom</PresentationFormat>
  <Paragraphs>66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Overpass</vt:lpstr>
      <vt:lpstr>Söhne</vt:lpstr>
      <vt:lpstr>Syne</vt:lpstr>
      <vt:lpstr>Arial</vt:lpstr>
      <vt:lpstr>Arial Black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S͜͡øu҈๓ƴል✿소며 ⫻</cp:lastModifiedBy>
  <cp:revision>9</cp:revision>
  <dcterms:created xsi:type="dcterms:W3CDTF">2024-03-09T12:24:31Z</dcterms:created>
  <dcterms:modified xsi:type="dcterms:W3CDTF">2024-07-31T16:35:42Z</dcterms:modified>
</cp:coreProperties>
</file>